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>
        <p:scale>
          <a:sx n="75" d="100"/>
          <a:sy n="75" d="100"/>
        </p:scale>
        <p:origin x="2357" y="-12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686926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468218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4" y="3686926"/>
            <a:ext cx="30557" cy="55951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71461"/>
            <a:ext cx="4162297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ポトフ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567314" y="2634539"/>
            <a:ext cx="5843206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野菜をしっかりと煮込むことで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野菜のうまみが出ておいしくなります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68333" y="559734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68333" y="4020610"/>
            <a:ext cx="461665" cy="15605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020972" y="4020610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ウインナー　</a:t>
            </a:r>
            <a:r>
              <a:rPr lang="en-US" altLang="ja-JP" dirty="0">
                <a:latin typeface="+mj-ea"/>
                <a:ea typeface="+mj-ea"/>
              </a:rPr>
              <a:t>8</a:t>
            </a:r>
            <a:r>
              <a:rPr lang="ja-JP" altLang="en-US" dirty="0">
                <a:latin typeface="+mj-ea"/>
                <a:ea typeface="+mj-ea"/>
              </a:rPr>
              <a:t>本</a:t>
            </a:r>
          </a:p>
          <a:p>
            <a:r>
              <a:rPr lang="ja-JP" altLang="en-US" dirty="0">
                <a:latin typeface="+mj-ea"/>
                <a:ea typeface="+mj-ea"/>
              </a:rPr>
              <a:t>玉ねぎ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ジャガイモ　</a:t>
            </a:r>
            <a:r>
              <a:rPr lang="en-US" altLang="ja-JP" dirty="0">
                <a:latin typeface="+mj-ea"/>
                <a:ea typeface="+mj-ea"/>
              </a:rPr>
              <a:t>3</a:t>
            </a:r>
            <a:r>
              <a:rPr lang="ja-JP" altLang="en-US" dirty="0">
                <a:latin typeface="+mj-ea"/>
                <a:ea typeface="+mj-ea"/>
              </a:rPr>
              <a:t>個（</a:t>
            </a:r>
            <a:r>
              <a:rPr lang="en-US" altLang="ja-JP" dirty="0">
                <a:latin typeface="+mj-ea"/>
                <a:ea typeface="+mj-ea"/>
              </a:rPr>
              <a:t>300g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  <a:p>
            <a:r>
              <a:rPr lang="ja-JP" altLang="en-US" dirty="0">
                <a:latin typeface="+mj-ea"/>
                <a:ea typeface="+mj-ea"/>
              </a:rPr>
              <a:t>にんじん　</a:t>
            </a:r>
            <a:r>
              <a:rPr lang="en-US" altLang="ja-JP" dirty="0">
                <a:latin typeface="+mj-ea"/>
                <a:ea typeface="+mj-ea"/>
              </a:rPr>
              <a:t>1/2</a:t>
            </a:r>
            <a:r>
              <a:rPr lang="ja-JP" altLang="en-US" dirty="0">
                <a:latin typeface="+mj-ea"/>
                <a:ea typeface="+mj-ea"/>
              </a:rPr>
              <a:t>カット（</a:t>
            </a:r>
            <a:r>
              <a:rPr lang="en-US" altLang="ja-JP" dirty="0">
                <a:latin typeface="+mj-ea"/>
                <a:ea typeface="+mj-ea"/>
              </a:rPr>
              <a:t>75g</a:t>
            </a:r>
            <a:r>
              <a:rPr lang="ja-JP" altLang="en-US" dirty="0">
                <a:latin typeface="+mj-ea"/>
                <a:ea typeface="+mj-ea"/>
              </a:rPr>
              <a:t>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020972" y="5579767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68333" y="7227644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39405" y="717206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3668" y="7227644"/>
            <a:ext cx="36885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１）具材は出来る限り同じ大きさに切ることで、火の通りのムラを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なくすことができます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２）火が通りにくい野菜は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竹串などで火の通り具合を確認して加熱時間を調節してください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4C4C253-943E-20B4-21C9-A82442D1A0BB}"/>
              </a:ext>
            </a:extLst>
          </p:cNvPr>
          <p:cNvSpPr/>
          <p:nvPr/>
        </p:nvSpPr>
        <p:spPr>
          <a:xfrm>
            <a:off x="3750595" y="5597341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ボウル小</a:t>
            </a:r>
          </a:p>
          <a:p>
            <a:r>
              <a:rPr lang="ja-JP" altLang="en-US" dirty="0">
                <a:latin typeface="+mj-ea"/>
                <a:ea typeface="+mj-ea"/>
              </a:rPr>
              <a:t>お玉</a:t>
            </a:r>
          </a:p>
          <a:p>
            <a:r>
              <a:rPr lang="ja-JP" altLang="en-US" dirty="0">
                <a:latin typeface="+mj-ea"/>
                <a:ea typeface="+mj-ea"/>
              </a:rPr>
              <a:t>竹串</a:t>
            </a:r>
            <a:endParaRPr lang="en-US" altLang="ja-JP" dirty="0">
              <a:latin typeface="+mj-ea"/>
              <a:ea typeface="+mj-e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19552B-86EC-2A7F-FF3C-43633BF99BBA}"/>
              </a:ext>
            </a:extLst>
          </p:cNvPr>
          <p:cNvSpPr/>
          <p:nvPr/>
        </p:nvSpPr>
        <p:spPr>
          <a:xfrm>
            <a:off x="3750595" y="4020610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●コンソメ　大さじ１と</a:t>
            </a:r>
            <a:r>
              <a:rPr lang="en-US" altLang="ja-JP" dirty="0">
                <a:latin typeface="+mj-ea"/>
                <a:ea typeface="+mj-ea"/>
              </a:rPr>
              <a:t>1/2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塩コショウ　少々</a:t>
            </a:r>
          </a:p>
          <a:p>
            <a:r>
              <a:rPr lang="ja-JP" altLang="en-US" dirty="0">
                <a:latin typeface="+mj-ea"/>
                <a:ea typeface="+mj-ea"/>
              </a:rPr>
              <a:t>水　</a:t>
            </a:r>
            <a:r>
              <a:rPr lang="en-US" altLang="ja-JP" dirty="0">
                <a:latin typeface="+mj-ea"/>
                <a:ea typeface="+mj-ea"/>
              </a:rPr>
              <a:t>800mL</a:t>
            </a:r>
            <a:endParaRPr lang="ja-JP" altLang="en-US" dirty="0">
              <a:latin typeface="+mj-ea"/>
              <a:ea typeface="+mj-ea"/>
            </a:endParaRPr>
          </a:p>
          <a:p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2B245909-919E-587E-45AD-E15ABD056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018" y="7360372"/>
            <a:ext cx="1601930" cy="16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142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19</cp:revision>
  <dcterms:created xsi:type="dcterms:W3CDTF">2024-11-12T04:30:47Z</dcterms:created>
  <dcterms:modified xsi:type="dcterms:W3CDTF">2025-01-15T06:52:10Z</dcterms:modified>
</cp:coreProperties>
</file>